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15"/>
  </p:notesMasterIdLst>
  <p:sldIdLst>
    <p:sldId id="257" r:id="rId5"/>
    <p:sldId id="270" r:id="rId6"/>
    <p:sldId id="263" r:id="rId7"/>
    <p:sldId id="259" r:id="rId8"/>
    <p:sldId id="269" r:id="rId9"/>
    <p:sldId id="281" r:id="rId10"/>
    <p:sldId id="276" r:id="rId11"/>
    <p:sldId id="256" r:id="rId12"/>
    <p:sldId id="268" r:id="rId13"/>
    <p:sldId id="280" r:id="rId14"/>
  </p:sldIdLst>
  <p:sldSz cx="12192000" cy="6858000"/>
  <p:notesSz cx="6858000" cy="9144000"/>
  <p:embeddedFontLst>
    <p:embeddedFont>
      <p:font typeface="Inter Tight Medium" panose="020B060402020202020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Montserrat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  <p15:guide id="3" pos="7469">
          <p15:clr>
            <a:srgbClr val="000000"/>
          </p15:clr>
        </p15:guide>
        <p15:guide id="4" pos="211">
          <p15:clr>
            <a:srgbClr val="000000"/>
          </p15:clr>
        </p15:guide>
        <p15:guide id="5" orient="horz" pos="4110">
          <p15:clr>
            <a:srgbClr val="000000"/>
          </p15:clr>
        </p15:guide>
        <p15:guide id="6" orient="horz" pos="210">
          <p15:clr>
            <a:srgbClr val="000000"/>
          </p15:clr>
        </p15:guide>
        <p15:guide id="7" orient="horz" pos="754">
          <p15:clr>
            <a:srgbClr val="000000"/>
          </p15:clr>
        </p15:guide>
        <p15:guide id="8" orient="horz" pos="3566">
          <p15:clr>
            <a:srgbClr val="000000"/>
          </p15:clr>
        </p15:guide>
        <p15:guide id="9" pos="3727">
          <p15:clr>
            <a:srgbClr val="000000"/>
          </p15:clr>
        </p15:guide>
        <p15:guide id="10" pos="7287">
          <p15:clr>
            <a:srgbClr val="000000"/>
          </p15:clr>
        </p15:guide>
        <p15:guide id="11" pos="4566">
          <p15:clr>
            <a:srgbClr val="000000"/>
          </p15:clr>
        </p15:guide>
        <p15:guide id="12" pos="3114">
          <p15:clr>
            <a:srgbClr val="000000"/>
          </p15:clr>
        </p15:guide>
        <p15:guide id="13" pos="393">
          <p15:clr>
            <a:srgbClr val="000000"/>
          </p15:clr>
        </p15:guide>
        <p15:guide id="14" orient="horz" pos="414">
          <p15:clr>
            <a:srgbClr val="000000"/>
          </p15:clr>
        </p15:guide>
        <p15:guide id="15" orient="horz" pos="3906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AC768-E0F5-45F8-A5E0-09191F265114}" v="109" dt="2025-11-06T15:22:25.848"/>
    <p1510:client id="{A5387924-72E2-3C7B-941C-A63C820D6A3B}" v="148" dt="2025-11-06T14:24:11.992"/>
    <p1510:client id="{BCD18E86-9CBD-6147-9BE8-100605C139CB}" v="21" dt="2025-11-06T15:38:56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2160"/>
        <p:guide pos="3840"/>
        <p:guide pos="7469"/>
        <p:guide pos="211"/>
        <p:guide orient="horz" pos="4110"/>
        <p:guide orient="horz" pos="210"/>
        <p:guide orient="horz" pos="754"/>
        <p:guide orient="horz" pos="3566"/>
        <p:guide pos="3727"/>
        <p:guide pos="7287"/>
        <p:guide pos="4566"/>
        <p:guide pos="3114"/>
        <p:guide pos="393"/>
        <p:guide orient="horz" pos="41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2bd3e205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2bd3e205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>
          <a:extLst>
            <a:ext uri="{FF2B5EF4-FFF2-40B4-BE49-F238E27FC236}">
              <a16:creationId xmlns:a16="http://schemas.microsoft.com/office/drawing/2014/main" id="{D3614B32-0C25-DC17-6B31-B92B9FED1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d3e53b4f_1_0:notes">
            <a:extLst>
              <a:ext uri="{FF2B5EF4-FFF2-40B4-BE49-F238E27FC236}">
                <a16:creationId xmlns:a16="http://schemas.microsoft.com/office/drawing/2014/main" id="{B9572D9F-8BAB-449F-3260-D1B0087E8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d3e53b4f_1_0:notes">
            <a:extLst>
              <a:ext uri="{FF2B5EF4-FFF2-40B4-BE49-F238E27FC236}">
                <a16:creationId xmlns:a16="http://schemas.microsoft.com/office/drawing/2014/main" id="{B33E75C2-D485-355E-89B8-C7F27DC3F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05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A7D2B3F-35BE-7848-4CA1-8CB9CB075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2bd3e2054_0_20:notes">
            <a:extLst>
              <a:ext uri="{FF2B5EF4-FFF2-40B4-BE49-F238E27FC236}">
                <a16:creationId xmlns:a16="http://schemas.microsoft.com/office/drawing/2014/main" id="{FE62E6C7-E2C9-BD9D-1B19-782E9E7E5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2bd3e2054_0_20:notes">
            <a:extLst>
              <a:ext uri="{FF2B5EF4-FFF2-40B4-BE49-F238E27FC236}">
                <a16:creationId xmlns:a16="http://schemas.microsoft.com/office/drawing/2014/main" id="{57F57A16-F44B-4C84-082E-18B78E5B5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36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d3e53b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d3e53b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>
          <a:extLst>
            <a:ext uri="{FF2B5EF4-FFF2-40B4-BE49-F238E27FC236}">
              <a16:creationId xmlns:a16="http://schemas.microsoft.com/office/drawing/2014/main" id="{B833E1E1-965A-2EFB-D0D7-40FAB1DD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d3e53b4f_1_0:notes">
            <a:extLst>
              <a:ext uri="{FF2B5EF4-FFF2-40B4-BE49-F238E27FC236}">
                <a16:creationId xmlns:a16="http://schemas.microsoft.com/office/drawing/2014/main" id="{F5ABD8D5-33B7-871D-275D-2DCC62251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d3e53b4f_1_0:notes">
            <a:extLst>
              <a:ext uri="{FF2B5EF4-FFF2-40B4-BE49-F238E27FC236}">
                <a16:creationId xmlns:a16="http://schemas.microsoft.com/office/drawing/2014/main" id="{3B074CFC-D841-9D5A-4947-DF139046AE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52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5CDD467-CE68-EF44-79DF-0ECBC7A2C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2bd3e2054_0_51:notes">
            <a:extLst>
              <a:ext uri="{FF2B5EF4-FFF2-40B4-BE49-F238E27FC236}">
                <a16:creationId xmlns:a16="http://schemas.microsoft.com/office/drawing/2014/main" id="{283E4095-0E0D-6E32-82B8-9AD8C13D3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2bd3e2054_0_51:notes">
            <a:extLst>
              <a:ext uri="{FF2B5EF4-FFF2-40B4-BE49-F238E27FC236}">
                <a16:creationId xmlns:a16="http://schemas.microsoft.com/office/drawing/2014/main" id="{A9E921C8-435C-84BD-48DB-CA8D7F25B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530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2bd3e20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2bd3e20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6275389" y="1206500"/>
            <a:ext cx="5295900" cy="4457700"/>
          </a:xfrm>
          <a:prstGeom prst="roundRect">
            <a:avLst>
              <a:gd name="adj" fmla="val 4701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8" name="Google Shape;8;p2"/>
          <p:cNvSpPr>
            <a:spLocks noGrp="1"/>
          </p:cNvSpPr>
          <p:nvPr>
            <p:ph type="pic" idx="3"/>
          </p:nvPr>
        </p:nvSpPr>
        <p:spPr>
          <a:xfrm>
            <a:off x="347001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" name="Google Shape;9;p2"/>
          <p:cNvSpPr>
            <a:spLocks noGrp="1"/>
          </p:cNvSpPr>
          <p:nvPr>
            <p:ph type="pic" idx="4"/>
          </p:nvPr>
        </p:nvSpPr>
        <p:spPr>
          <a:xfrm>
            <a:off x="836596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" name="Google Shape;10;p2"/>
          <p:cNvSpPr>
            <a:spLocks noGrp="1"/>
          </p:cNvSpPr>
          <p:nvPr>
            <p:ph type="pic" idx="5"/>
          </p:nvPr>
        </p:nvSpPr>
        <p:spPr>
          <a:xfrm>
            <a:off x="1326190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334963" y="1196972"/>
            <a:ext cx="2322512" cy="1751016"/>
          </a:xfrm>
          <a:prstGeom prst="roundRect">
            <a:avLst>
              <a:gd name="adj" fmla="val 769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14"/>
          <p:cNvSpPr>
            <a:spLocks noGrp="1"/>
          </p:cNvSpPr>
          <p:nvPr>
            <p:ph type="pic" idx="3"/>
          </p:nvPr>
        </p:nvSpPr>
        <p:spPr>
          <a:xfrm>
            <a:off x="8212232" y="4006181"/>
            <a:ext cx="3644807" cy="1654844"/>
          </a:xfrm>
          <a:prstGeom prst="roundRect">
            <a:avLst>
              <a:gd name="adj" fmla="val 8321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>
            <a:spLocks noGrp="1"/>
          </p:cNvSpPr>
          <p:nvPr>
            <p:ph type="pic" idx="2"/>
          </p:nvPr>
        </p:nvSpPr>
        <p:spPr>
          <a:xfrm>
            <a:off x="334963" y="2108644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15"/>
          <p:cNvSpPr>
            <a:spLocks noGrp="1"/>
          </p:cNvSpPr>
          <p:nvPr>
            <p:ph type="pic" idx="3"/>
          </p:nvPr>
        </p:nvSpPr>
        <p:spPr>
          <a:xfrm>
            <a:off x="334963" y="4525786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1" name="Google Shape;51;p15"/>
          <p:cNvSpPr>
            <a:spLocks noGrp="1"/>
          </p:cNvSpPr>
          <p:nvPr>
            <p:ph type="pic" idx="4"/>
          </p:nvPr>
        </p:nvSpPr>
        <p:spPr>
          <a:xfrm>
            <a:off x="6275803" y="4525786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>
            <a:spLocks noGrp="1"/>
          </p:cNvSpPr>
          <p:nvPr>
            <p:ph type="pic" idx="2"/>
          </p:nvPr>
        </p:nvSpPr>
        <p:spPr>
          <a:xfrm>
            <a:off x="7248528" y="1206500"/>
            <a:ext cx="4608511" cy="1654844"/>
          </a:xfrm>
          <a:prstGeom prst="roundRect">
            <a:avLst>
              <a:gd name="adj" fmla="val 8609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>
            <a:spLocks noGrp="1"/>
          </p:cNvSpPr>
          <p:nvPr>
            <p:ph type="pic" idx="2"/>
          </p:nvPr>
        </p:nvSpPr>
        <p:spPr>
          <a:xfrm>
            <a:off x="342900" y="3428999"/>
            <a:ext cx="4637088" cy="2232026"/>
          </a:xfrm>
          <a:prstGeom prst="roundRect">
            <a:avLst>
              <a:gd name="adj" fmla="val 770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>
            <a:spLocks noGrp="1"/>
          </p:cNvSpPr>
          <p:nvPr>
            <p:ph type="pic" idx="2"/>
          </p:nvPr>
        </p:nvSpPr>
        <p:spPr>
          <a:xfrm>
            <a:off x="334962" y="1212850"/>
            <a:ext cx="2734469" cy="2235200"/>
          </a:xfrm>
          <a:prstGeom prst="roundRect">
            <a:avLst>
              <a:gd name="adj" fmla="val 871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18"/>
          <p:cNvSpPr>
            <a:spLocks noGrp="1"/>
          </p:cNvSpPr>
          <p:nvPr>
            <p:ph type="pic" idx="3"/>
          </p:nvPr>
        </p:nvSpPr>
        <p:spPr>
          <a:xfrm>
            <a:off x="3361532" y="1212849"/>
            <a:ext cx="2734469" cy="4448175"/>
          </a:xfrm>
          <a:prstGeom prst="roundRect">
            <a:avLst>
              <a:gd name="adj" fmla="val 871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>
            <a:spLocks noGrp="1"/>
          </p:cNvSpPr>
          <p:nvPr>
            <p:ph type="pic" idx="2"/>
          </p:nvPr>
        </p:nvSpPr>
        <p:spPr>
          <a:xfrm>
            <a:off x="334966" y="2685532"/>
            <a:ext cx="1455734" cy="1151942"/>
          </a:xfrm>
          <a:prstGeom prst="roundRect">
            <a:avLst>
              <a:gd name="adj" fmla="val 9225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61" name="Google Shape;61;p19"/>
          <p:cNvSpPr>
            <a:spLocks noGrp="1"/>
          </p:cNvSpPr>
          <p:nvPr>
            <p:ph type="pic" idx="3"/>
          </p:nvPr>
        </p:nvSpPr>
        <p:spPr>
          <a:xfrm>
            <a:off x="334966" y="4509083"/>
            <a:ext cx="1455734" cy="1151942"/>
          </a:xfrm>
          <a:prstGeom prst="roundRect">
            <a:avLst>
              <a:gd name="adj" fmla="val 9225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62" name="Google Shape;62;p19"/>
          <p:cNvSpPr>
            <a:spLocks noGrp="1"/>
          </p:cNvSpPr>
          <p:nvPr>
            <p:ph type="pic" idx="4"/>
          </p:nvPr>
        </p:nvSpPr>
        <p:spPr>
          <a:xfrm>
            <a:off x="6277392" y="2685532"/>
            <a:ext cx="1455734" cy="1151942"/>
          </a:xfrm>
          <a:prstGeom prst="roundRect">
            <a:avLst>
              <a:gd name="adj" fmla="val 9225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63" name="Google Shape;63;p19"/>
          <p:cNvSpPr>
            <a:spLocks noGrp="1"/>
          </p:cNvSpPr>
          <p:nvPr>
            <p:ph type="pic" idx="5"/>
          </p:nvPr>
        </p:nvSpPr>
        <p:spPr>
          <a:xfrm>
            <a:off x="6277392" y="4509083"/>
            <a:ext cx="1455734" cy="1151942"/>
          </a:xfrm>
          <a:prstGeom prst="roundRect">
            <a:avLst>
              <a:gd name="adj" fmla="val 9225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334963" y="1196972"/>
            <a:ext cx="4739038" cy="2233615"/>
          </a:xfrm>
          <a:prstGeom prst="roundRect">
            <a:avLst>
              <a:gd name="adj" fmla="val 7804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6264009" y="1225098"/>
            <a:ext cx="2435495" cy="1989590"/>
          </a:xfrm>
          <a:prstGeom prst="roundRect">
            <a:avLst>
              <a:gd name="adj" fmla="val 766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6275389" y="1206500"/>
            <a:ext cx="5295900" cy="4457700"/>
          </a:xfrm>
          <a:prstGeom prst="roundRect">
            <a:avLst>
              <a:gd name="adj" fmla="val 4701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347001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22"/>
          <p:cNvSpPr>
            <a:spLocks noGrp="1"/>
          </p:cNvSpPr>
          <p:nvPr>
            <p:ph type="pic" idx="4"/>
          </p:nvPr>
        </p:nvSpPr>
        <p:spPr>
          <a:xfrm>
            <a:off x="836596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22"/>
          <p:cNvSpPr>
            <a:spLocks noGrp="1"/>
          </p:cNvSpPr>
          <p:nvPr>
            <p:ph type="pic" idx="5"/>
          </p:nvPr>
        </p:nvSpPr>
        <p:spPr>
          <a:xfrm>
            <a:off x="1326190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6292189" y="1208088"/>
            <a:ext cx="2644882" cy="4473575"/>
          </a:xfrm>
          <a:prstGeom prst="roundRect">
            <a:avLst>
              <a:gd name="adj" fmla="val 7239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13" name="Google Shape;13;p3"/>
          <p:cNvSpPr>
            <a:spLocks noGrp="1"/>
          </p:cNvSpPr>
          <p:nvPr>
            <p:ph type="pic" idx="3"/>
          </p:nvPr>
        </p:nvSpPr>
        <p:spPr>
          <a:xfrm>
            <a:off x="9200621" y="1208088"/>
            <a:ext cx="2638954" cy="1949450"/>
          </a:xfrm>
          <a:prstGeom prst="roundRect">
            <a:avLst>
              <a:gd name="adj" fmla="val 10381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7248525" y="2412995"/>
            <a:ext cx="2481263" cy="3248030"/>
          </a:xfrm>
          <a:prstGeom prst="roundRect">
            <a:avLst>
              <a:gd name="adj" fmla="val 825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6" name="Google Shape;16;p4"/>
          <p:cNvSpPr>
            <a:spLocks noGrp="1"/>
          </p:cNvSpPr>
          <p:nvPr>
            <p:ph type="pic" idx="3"/>
          </p:nvPr>
        </p:nvSpPr>
        <p:spPr>
          <a:xfrm>
            <a:off x="9989596" y="3833690"/>
            <a:ext cx="1846804" cy="1827335"/>
          </a:xfrm>
          <a:prstGeom prst="roundRect">
            <a:avLst>
              <a:gd name="adj" fmla="val 9913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>
            <a:spLocks noGrp="1"/>
          </p:cNvSpPr>
          <p:nvPr>
            <p:ph type="pic" idx="2"/>
          </p:nvPr>
        </p:nvSpPr>
        <p:spPr>
          <a:xfrm>
            <a:off x="6257925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" name="Google Shape;19;p5"/>
          <p:cNvSpPr>
            <a:spLocks noGrp="1"/>
          </p:cNvSpPr>
          <p:nvPr>
            <p:ph type="pic" idx="3"/>
          </p:nvPr>
        </p:nvSpPr>
        <p:spPr>
          <a:xfrm>
            <a:off x="6747520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" name="Google Shape;20;p5"/>
          <p:cNvSpPr>
            <a:spLocks noGrp="1"/>
          </p:cNvSpPr>
          <p:nvPr>
            <p:ph type="pic" idx="4"/>
          </p:nvPr>
        </p:nvSpPr>
        <p:spPr>
          <a:xfrm>
            <a:off x="7237114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" name="Google Shape;21;p5"/>
          <p:cNvSpPr>
            <a:spLocks noGrp="1"/>
          </p:cNvSpPr>
          <p:nvPr>
            <p:ph type="pic" idx="5"/>
          </p:nvPr>
        </p:nvSpPr>
        <p:spPr>
          <a:xfrm>
            <a:off x="334964" y="3428998"/>
            <a:ext cx="4611686" cy="2243643"/>
          </a:xfrm>
          <a:prstGeom prst="roundRect">
            <a:avLst>
              <a:gd name="adj" fmla="val 10741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275388" y="1196973"/>
            <a:ext cx="5581652" cy="2197101"/>
          </a:xfrm>
          <a:prstGeom prst="roundRect">
            <a:avLst>
              <a:gd name="adj" fmla="val 8050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9" name="Google Shape;29;p8"/>
          <p:cNvSpPr>
            <a:spLocks noGrp="1"/>
          </p:cNvSpPr>
          <p:nvPr>
            <p:ph type="pic" idx="3"/>
          </p:nvPr>
        </p:nvSpPr>
        <p:spPr>
          <a:xfrm>
            <a:off x="334960" y="3767138"/>
            <a:ext cx="4605339" cy="1893887"/>
          </a:xfrm>
          <a:prstGeom prst="roundRect">
            <a:avLst>
              <a:gd name="adj" fmla="val 862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>
            <a:spLocks noGrp="1"/>
          </p:cNvSpPr>
          <p:nvPr>
            <p:ph type="pic" idx="2"/>
          </p:nvPr>
        </p:nvSpPr>
        <p:spPr>
          <a:xfrm>
            <a:off x="350330" y="1193584"/>
            <a:ext cx="4580445" cy="2237004"/>
          </a:xfrm>
          <a:prstGeom prst="roundRect">
            <a:avLst>
              <a:gd name="adj" fmla="val 908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>
            <a:spLocks noGrp="1"/>
          </p:cNvSpPr>
          <p:nvPr>
            <p:ph type="pic" idx="2"/>
          </p:nvPr>
        </p:nvSpPr>
        <p:spPr>
          <a:xfrm>
            <a:off x="331866" y="1770741"/>
            <a:ext cx="2125584" cy="2915194"/>
          </a:xfrm>
          <a:prstGeom prst="roundRect">
            <a:avLst>
              <a:gd name="adj" fmla="val 6137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7" name="Google Shape;37;p11"/>
          <p:cNvSpPr>
            <a:spLocks noGrp="1"/>
          </p:cNvSpPr>
          <p:nvPr>
            <p:ph type="pic" idx="3"/>
          </p:nvPr>
        </p:nvSpPr>
        <p:spPr>
          <a:xfrm>
            <a:off x="2805733" y="1770063"/>
            <a:ext cx="2137742" cy="2916237"/>
          </a:xfrm>
          <a:prstGeom prst="roundRect">
            <a:avLst>
              <a:gd name="adj" fmla="val 686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>
            <a:spLocks noGrp="1"/>
          </p:cNvSpPr>
          <p:nvPr>
            <p:ph type="pic" idx="2"/>
          </p:nvPr>
        </p:nvSpPr>
        <p:spPr>
          <a:xfrm>
            <a:off x="4944208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40" name="Google Shape;40;p12"/>
          <p:cNvSpPr>
            <a:spLocks noGrp="1"/>
          </p:cNvSpPr>
          <p:nvPr>
            <p:ph type="pic" idx="3"/>
          </p:nvPr>
        </p:nvSpPr>
        <p:spPr>
          <a:xfrm>
            <a:off x="6972302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41" name="Google Shape;41;p12"/>
          <p:cNvSpPr>
            <a:spLocks noGrp="1"/>
          </p:cNvSpPr>
          <p:nvPr>
            <p:ph type="pic" idx="4"/>
          </p:nvPr>
        </p:nvSpPr>
        <p:spPr>
          <a:xfrm>
            <a:off x="9000395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6294495" y="3428999"/>
            <a:ext cx="2324418" cy="2232025"/>
          </a:xfrm>
          <a:prstGeom prst="roundRect">
            <a:avLst>
              <a:gd name="adj" fmla="val 9839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4" name="Google Shape;44;p13"/>
          <p:cNvSpPr>
            <a:spLocks noGrp="1"/>
          </p:cNvSpPr>
          <p:nvPr>
            <p:ph type="pic" idx="3"/>
          </p:nvPr>
        </p:nvSpPr>
        <p:spPr>
          <a:xfrm>
            <a:off x="8820151" y="1211229"/>
            <a:ext cx="2740023" cy="4449796"/>
          </a:xfrm>
          <a:prstGeom prst="roundRect">
            <a:avLst>
              <a:gd name="adj" fmla="val 8046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1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aken.wikiwijs.nl/111104/Informatica_Verdiepingsopgaven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www.miproximopaso.org/profile/summary/43-9061.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s://www.piqsels.com/es/public-domain-photo-zpvm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4"/>
          <p:cNvSpPr txBox="1"/>
          <p:nvPr/>
        </p:nvSpPr>
        <p:spPr>
          <a:xfrm>
            <a:off x="852300" y="1951675"/>
            <a:ext cx="48315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Datum </a:t>
            </a:r>
            <a:r>
              <a:rPr lang="en-US" sz="57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travels</a:t>
            </a:r>
            <a:endParaRPr lang="en-US" sz="3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" name="Google Shape;90;p24"/>
          <p:cNvCxnSpPr/>
          <p:nvPr/>
        </p:nvCxnSpPr>
        <p:spPr>
          <a:xfrm>
            <a:off x="852300" y="4049450"/>
            <a:ext cx="1048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24"/>
          <p:cNvSpPr txBox="1"/>
          <p:nvPr/>
        </p:nvSpPr>
        <p:spPr>
          <a:xfrm>
            <a:off x="4519200" y="4452525"/>
            <a:ext cx="68205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300" b="1">
                <a:solidFill>
                  <a:schemeClr val="lt1"/>
                </a:solidFill>
                <a:latin typeface="Montserrat Medium"/>
                <a:ea typeface="Montserrat"/>
                <a:cs typeface="Montserrat"/>
                <a:sym typeface="Montserrat Medium"/>
              </a:rPr>
              <a:t>NSP TEAM</a:t>
            </a:r>
            <a:r>
              <a:rPr lang="en-US" sz="1300" b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 b="1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24" title="datumredsoft-horizontal-logo-re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0" y="1102875"/>
            <a:ext cx="2561224" cy="5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2576F213-0F7C-A5BB-E146-795FD3C29C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22246" r="11795" b="32714"/>
          <a:stretch>
            <a:fillRect/>
          </a:stretch>
        </p:blipFill>
        <p:spPr>
          <a:xfrm>
            <a:off x="5683800" y="1619350"/>
            <a:ext cx="3821502" cy="1639018"/>
          </a:xfrm>
          <a:prstGeom prst="rect">
            <a:avLst/>
          </a:prstGeom>
        </p:spPr>
      </p:pic>
      <p:sp>
        <p:nvSpPr>
          <p:cNvPr id="2" name="Google Shape;91;p24">
            <a:extLst>
              <a:ext uri="{FF2B5EF4-FFF2-40B4-BE49-F238E27FC236}">
                <a16:creationId xmlns:a16="http://schemas.microsoft.com/office/drawing/2014/main" id="{EC1B0329-69C0-5815-C984-F875E7EFE1D9}"/>
              </a:ext>
            </a:extLst>
          </p:cNvPr>
          <p:cNvSpPr txBox="1"/>
          <p:nvPr/>
        </p:nvSpPr>
        <p:spPr>
          <a:xfrm>
            <a:off x="852074" y="4452524"/>
            <a:ext cx="6820500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>
                <a:solidFill>
                  <a:schemeClr val="lt1"/>
                </a:solidFill>
                <a:latin typeface="Montserrat Light"/>
                <a:ea typeface="Montserrat"/>
                <a:cs typeface="Montserrat"/>
              </a:rPr>
              <a:t>Carlos Alvarenga</a:t>
            </a:r>
          </a:p>
          <a:p>
            <a:pPr>
              <a:lnSpc>
                <a:spcPct val="150000"/>
              </a:lnSpc>
              <a:buSzPts val="1100"/>
            </a:pPr>
            <a:r>
              <a:rPr lang="en-US" sz="1300" b="1">
                <a:solidFill>
                  <a:schemeClr val="lt1"/>
                </a:solidFill>
                <a:latin typeface="Montserrat Light"/>
                <a:ea typeface="Montserrat"/>
                <a:cs typeface="Montserrat"/>
              </a:rPr>
              <a:t>Kevin Flores </a:t>
            </a:r>
          </a:p>
          <a:p>
            <a:pPr>
              <a:lnSpc>
                <a:spcPct val="150000"/>
              </a:lnSpc>
              <a:buSzPts val="1100"/>
            </a:pPr>
            <a:r>
              <a:rPr lang="en-US" sz="1300" b="1">
                <a:solidFill>
                  <a:schemeClr val="lt1"/>
                </a:solidFill>
                <a:latin typeface="Montserrat Light"/>
                <a:ea typeface="Montserrat"/>
                <a:cs typeface="Montserrat"/>
              </a:rPr>
              <a:t>Celso Garcia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>
          <a:extLst>
            <a:ext uri="{FF2B5EF4-FFF2-40B4-BE49-F238E27FC236}">
              <a16:creationId xmlns:a16="http://schemas.microsoft.com/office/drawing/2014/main" id="{FC8DE978-D912-2C66-AB12-32C158D1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>
            <a:extLst>
              <a:ext uri="{FF2B5EF4-FFF2-40B4-BE49-F238E27FC236}">
                <a16:creationId xmlns:a16="http://schemas.microsoft.com/office/drawing/2014/main" id="{B60038F1-F629-C815-EF5D-F1683CC099FB}"/>
              </a:ext>
            </a:extLst>
          </p:cNvPr>
          <p:cNvSpPr/>
          <p:nvPr/>
        </p:nvSpPr>
        <p:spPr>
          <a:xfrm>
            <a:off x="2055233" y="33"/>
            <a:ext cx="8167200" cy="2163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57" name="Google Shape;357;p36">
            <a:extLst>
              <a:ext uri="{FF2B5EF4-FFF2-40B4-BE49-F238E27FC236}">
                <a16:creationId xmlns:a16="http://schemas.microsoft.com/office/drawing/2014/main" id="{3DE13213-B485-FF37-090A-CAB2E5A1D4BB}"/>
              </a:ext>
            </a:extLst>
          </p:cNvPr>
          <p:cNvCxnSpPr/>
          <p:nvPr/>
        </p:nvCxnSpPr>
        <p:spPr>
          <a:xfrm>
            <a:off x="539848" y="5820114"/>
            <a:ext cx="1092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87;p30">
            <a:extLst>
              <a:ext uri="{FF2B5EF4-FFF2-40B4-BE49-F238E27FC236}">
                <a16:creationId xmlns:a16="http://schemas.microsoft.com/office/drawing/2014/main" id="{156DF0FE-2F96-5EC1-2BEA-3A807A36CFC2}"/>
              </a:ext>
            </a:extLst>
          </p:cNvPr>
          <p:cNvSpPr txBox="1"/>
          <p:nvPr/>
        </p:nvSpPr>
        <p:spPr>
          <a:xfrm>
            <a:off x="4574120" y="2663402"/>
            <a:ext cx="41558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Gracias</a:t>
            </a:r>
            <a:endParaRPr lang="en-US" sz="48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9782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6D88674B-35A5-C61C-202D-F08831147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>
            <a:extLst>
              <a:ext uri="{FF2B5EF4-FFF2-40B4-BE49-F238E27FC236}">
                <a16:creationId xmlns:a16="http://schemas.microsoft.com/office/drawing/2014/main" id="{9C027B56-8A8F-563C-11A8-1BBACE134EC2}"/>
              </a:ext>
            </a:extLst>
          </p:cNvPr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4">
            <a:extLst>
              <a:ext uri="{FF2B5EF4-FFF2-40B4-BE49-F238E27FC236}">
                <a16:creationId xmlns:a16="http://schemas.microsoft.com/office/drawing/2014/main" id="{0DC114BA-01D9-3C46-1F4F-EC6085ACEA1D}"/>
              </a:ext>
            </a:extLst>
          </p:cNvPr>
          <p:cNvSpPr txBox="1"/>
          <p:nvPr/>
        </p:nvSpPr>
        <p:spPr>
          <a:xfrm>
            <a:off x="852300" y="2719087"/>
            <a:ext cx="39170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4800" err="1">
                <a:solidFill>
                  <a:schemeClr val="lt1"/>
                </a:solidFill>
                <a:latin typeface="Montserrat"/>
                <a:ea typeface="Montserrat ExtraBold"/>
                <a:cs typeface="Montserrat ExtraBold"/>
                <a:sym typeface="Montserrat"/>
              </a:rPr>
              <a:t>Objetivo</a:t>
            </a:r>
            <a:endParaRPr lang="en-US"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" name="Google Shape;90;p24">
            <a:extLst>
              <a:ext uri="{FF2B5EF4-FFF2-40B4-BE49-F238E27FC236}">
                <a16:creationId xmlns:a16="http://schemas.microsoft.com/office/drawing/2014/main" id="{FBD43CAA-938E-2211-B354-00CC2A4800E2}"/>
              </a:ext>
            </a:extLst>
          </p:cNvPr>
          <p:cNvCxnSpPr/>
          <p:nvPr/>
        </p:nvCxnSpPr>
        <p:spPr>
          <a:xfrm>
            <a:off x="852300" y="4049450"/>
            <a:ext cx="1048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24">
            <a:extLst>
              <a:ext uri="{FF2B5EF4-FFF2-40B4-BE49-F238E27FC236}">
                <a16:creationId xmlns:a16="http://schemas.microsoft.com/office/drawing/2014/main" id="{55BE02C4-86E0-7E6F-2514-68A2D8D1292D}"/>
              </a:ext>
            </a:extLst>
          </p:cNvPr>
          <p:cNvSpPr txBox="1"/>
          <p:nvPr/>
        </p:nvSpPr>
        <p:spPr>
          <a:xfrm>
            <a:off x="4519200" y="5815915"/>
            <a:ext cx="68205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300" b="1">
                <a:solidFill>
                  <a:schemeClr val="lt1"/>
                </a:solidFill>
                <a:latin typeface="Montserrat Medium"/>
                <a:ea typeface="Montserrat"/>
                <a:cs typeface="Montserrat"/>
                <a:sym typeface="Montserrat Medium"/>
              </a:rPr>
              <a:t>NSP TEAM</a:t>
            </a:r>
            <a:r>
              <a:rPr lang="en-US" sz="1300" b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 b="1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510E0F-BF1D-67C8-41CD-F137F7932590}"/>
              </a:ext>
            </a:extLst>
          </p:cNvPr>
          <p:cNvSpPr txBox="1"/>
          <p:nvPr/>
        </p:nvSpPr>
        <p:spPr>
          <a:xfrm>
            <a:off x="4968816" y="4293881"/>
            <a:ext cx="6288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solidFill>
                  <a:schemeClr val="bg1"/>
                </a:solidFill>
                <a:latin typeface="Montserrat Medium" panose="00000600000000000000" pitchFamily="2" charset="0"/>
              </a:rPr>
              <a:t>Reducir el proceso de gestión de gastos   </a:t>
            </a:r>
          </a:p>
        </p:txBody>
      </p:sp>
    </p:spTree>
    <p:extLst>
      <p:ext uri="{BB962C8B-B14F-4D97-AF65-F5344CB8AC3E}">
        <p14:creationId xmlns:p14="http://schemas.microsoft.com/office/powerpoint/2010/main" val="131766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1048813" y="727766"/>
            <a:ext cx="361807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</a:t>
            </a:r>
            <a:r>
              <a:rPr lang="en-US" sz="40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Quiénes</a:t>
            </a: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son </a:t>
            </a:r>
            <a:r>
              <a:rPr lang="en-US" sz="40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</a:t>
            </a: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usuarios</a:t>
            </a: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387567" y="3952400"/>
            <a:ext cx="18033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en-US" sz="12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5275798" y="4627518"/>
            <a:ext cx="287765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Montserrat Medium" panose="00000600000000000000" pitchFamily="2" charset="0"/>
              </a:rPr>
              <a:t>Puntos de Dolor</a:t>
            </a:r>
          </a:p>
          <a:p>
            <a:endParaRPr lang="es-MX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s-MX">
                <a:solidFill>
                  <a:schemeClr val="bg1"/>
                </a:solidFill>
                <a:latin typeface="Montserrat Medium" panose="00000600000000000000" pitchFamily="2" charset="0"/>
              </a:rPr>
              <a:t>- Pierde recibos </a:t>
            </a:r>
          </a:p>
          <a:p>
            <a:r>
              <a:rPr lang="es-MX">
                <a:solidFill>
                  <a:schemeClr val="bg1"/>
                </a:solidFill>
                <a:latin typeface="Montserrat Medium" panose="00000600000000000000" pitchFamily="2" charset="0"/>
              </a:rPr>
              <a:t>- Demora mucho tiempo la documentación’</a:t>
            </a:r>
            <a:r>
              <a:rPr lang="es-MX">
                <a:latin typeface="Montserrat Medium" panose="00000600000000000000" pitchFamily="2" charset="0"/>
              </a:rPr>
              <a:t>".</a:t>
            </a:r>
          </a:p>
        </p:txBody>
      </p:sp>
      <p:sp>
        <p:nvSpPr>
          <p:cNvPr id="197" name="Google Shape;197;p30"/>
          <p:cNvSpPr txBox="1"/>
          <p:nvPr/>
        </p:nvSpPr>
        <p:spPr>
          <a:xfrm>
            <a:off x="9339887" y="3952401"/>
            <a:ext cx="18033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Javier, Jefe IT</a:t>
            </a:r>
            <a:endParaRPr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9010087" y="4516392"/>
            <a:ext cx="256122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MX">
                <a:solidFill>
                  <a:schemeClr val="bg1"/>
                </a:solidFill>
                <a:latin typeface="Montserrat Medium" panose="00000600000000000000" pitchFamily="2" charset="0"/>
              </a:rPr>
              <a:t>Puntos de Dolor </a:t>
            </a:r>
          </a:p>
          <a:p>
            <a:pPr algn="just"/>
            <a:endParaRPr lang="es-MX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algn="just"/>
            <a:r>
              <a:rPr lang="es-MX">
                <a:solidFill>
                  <a:schemeClr val="bg1"/>
                </a:solidFill>
                <a:latin typeface="Montserrat Medium"/>
              </a:rPr>
              <a:t>- No tiene visibilidad de los gastos de su equipo</a:t>
            </a:r>
            <a:endParaRPr lang="es-MX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" name="Marcador de posición de imagen 2" descr="Mujer sentada en un escritorio&#10;&#10;El contenido generado por IA puede ser incorrecto.">
            <a:extLst>
              <a:ext uri="{FF2B5EF4-FFF2-40B4-BE49-F238E27FC236}">
                <a16:creationId xmlns:a16="http://schemas.microsoft.com/office/drawing/2014/main" id="{74E4E118-E8FE-FDFA-A40D-6D17E3BBCA1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175" r="28175"/>
          <a:stretch>
            <a:fillRect/>
          </a:stretch>
        </p:blipFill>
        <p:spPr>
          <a:xfrm>
            <a:off x="5275798" y="1426842"/>
            <a:ext cx="1704975" cy="2197100"/>
          </a:xfrm>
          <a:prstGeom prst="roundRect">
            <a:avLst>
              <a:gd name="adj" fmla="val 16667"/>
            </a:avLst>
          </a:prstGeom>
        </p:spPr>
      </p:pic>
      <p:pic>
        <p:nvPicPr>
          <p:cNvPr id="6" name="Marcador de posición de imagen 5" descr="Un hombre en traje con una laptop&#10;&#10;El contenido generado por IA puede ser incorrecto.">
            <a:extLst>
              <a:ext uri="{FF2B5EF4-FFF2-40B4-BE49-F238E27FC236}">
                <a16:creationId xmlns:a16="http://schemas.microsoft.com/office/drawing/2014/main" id="{94FFAFD7-8008-1194-0665-7A23E8617643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3175" r="23175"/>
          <a:stretch>
            <a:fillRect/>
          </a:stretch>
        </p:blipFill>
        <p:spPr>
          <a:xfrm>
            <a:off x="9160327" y="1426842"/>
            <a:ext cx="1704975" cy="2197100"/>
          </a:xfrm>
          <a:prstGeom prst="roundRect">
            <a:avLst>
              <a:gd name="adj" fmla="val 16667"/>
            </a:avLst>
          </a:prstGeom>
        </p:spPr>
      </p:pic>
      <p:sp>
        <p:nvSpPr>
          <p:cNvPr id="202" name="Google Shape;202;p30"/>
          <p:cNvSpPr txBox="1"/>
          <p:nvPr/>
        </p:nvSpPr>
        <p:spPr>
          <a:xfrm>
            <a:off x="1048813" y="2808272"/>
            <a:ext cx="33876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es-MX">
                <a:solidFill>
                  <a:schemeClr val="bg1"/>
                </a:solidFill>
              </a:rPr>
              <a:t>Colaboradores portadores de tarjeta de crédito corporativa.</a:t>
            </a: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endParaRPr lang="es-MX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es-MX" err="1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Colabadores</a:t>
            </a:r>
            <a:r>
              <a:rPr lang="es-MX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reciben viáticos por parte de la empresa para viajes o actividades.</a:t>
            </a:r>
            <a:endParaRPr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Empleado de oficina buscando archivos">
            <a:extLst>
              <a:ext uri="{FF2B5EF4-FFF2-40B4-BE49-F238E27FC236}">
                <a16:creationId xmlns:a16="http://schemas.microsoft.com/office/drawing/2014/main" id="{190BE023-AB71-EB0F-B4B4-E149DAB9868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7052" r="17052"/>
          <a:stretch>
            <a:fillRect/>
          </a:stretch>
        </p:blipFill>
        <p:spPr>
          <a:xfrm>
            <a:off x="6165850" y="0"/>
            <a:ext cx="602615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116" name="Google Shape;116;p26"/>
          <p:cNvSpPr txBox="1"/>
          <p:nvPr/>
        </p:nvSpPr>
        <p:spPr>
          <a:xfrm>
            <a:off x="685850" y="1816125"/>
            <a:ext cx="3624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917456" y="2331160"/>
            <a:ext cx="4830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>
                <a:solidFill>
                  <a:schemeClr val="bg1"/>
                </a:solidFill>
                <a:latin typeface="Montserrat SemiBold" panose="00000700000000000000" pitchFamily="2" charset="0"/>
              </a:rPr>
              <a:t>¿Qué hace?</a:t>
            </a:r>
          </a:p>
          <a:p>
            <a:endParaRPr lang="es-MX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es-MX">
                <a:solidFill>
                  <a:schemeClr val="bg1"/>
                </a:solidFill>
                <a:latin typeface="Montserrat Light" panose="00000400000000000000" pitchFamily="2" charset="0"/>
              </a:rPr>
              <a:t>- Agilizar documentación de viáticos</a:t>
            </a:r>
          </a:p>
          <a:p>
            <a:r>
              <a:rPr lang="es-MX">
                <a:solidFill>
                  <a:schemeClr val="bg1"/>
                </a:solidFill>
                <a:latin typeface="Montserrat Light" panose="00000400000000000000" pitchFamily="2" charset="0"/>
              </a:rPr>
              <a:t>- Flujo de aprobación digital en 1 clic.</a:t>
            </a:r>
          </a:p>
        </p:txBody>
      </p:sp>
      <p:cxnSp>
        <p:nvCxnSpPr>
          <p:cNvPr id="122" name="Google Shape;122;p26"/>
          <p:cNvCxnSpPr/>
          <p:nvPr/>
        </p:nvCxnSpPr>
        <p:spPr>
          <a:xfrm>
            <a:off x="785875" y="3841472"/>
            <a:ext cx="4621200" cy="0"/>
          </a:xfrm>
          <a:prstGeom prst="straightConnector1">
            <a:avLst/>
          </a:prstGeom>
          <a:noFill/>
          <a:ln w="9525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3" name="Google Shape;123;p26"/>
          <p:cNvSpPr/>
          <p:nvPr/>
        </p:nvSpPr>
        <p:spPr>
          <a:xfrm>
            <a:off x="5203875" y="1203325"/>
            <a:ext cx="203200" cy="204787"/>
          </a:xfrm>
          <a:custGeom>
            <a:avLst/>
            <a:gdLst/>
            <a:ahLst/>
            <a:cxnLst/>
            <a:rect l="l" t="t" r="r" b="b"/>
            <a:pathLst>
              <a:path w="372" h="372" extrusionOk="0">
                <a:moveTo>
                  <a:pt x="0" y="0"/>
                </a:moveTo>
                <a:lnTo>
                  <a:pt x="0" y="372"/>
                </a:lnTo>
                <a:lnTo>
                  <a:pt x="58" y="372"/>
                </a:lnTo>
                <a:lnTo>
                  <a:pt x="58" y="100"/>
                </a:lnTo>
                <a:lnTo>
                  <a:pt x="330" y="371"/>
                </a:lnTo>
                <a:lnTo>
                  <a:pt x="371" y="330"/>
                </a:lnTo>
                <a:lnTo>
                  <a:pt x="100" y="58"/>
                </a:lnTo>
                <a:lnTo>
                  <a:pt x="372" y="58"/>
                </a:lnTo>
                <a:lnTo>
                  <a:pt x="3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91C88B36-4046-975A-DD54-BB16B1967A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22246" r="11795" b="32714"/>
          <a:stretch>
            <a:fillRect/>
          </a:stretch>
        </p:blipFill>
        <p:spPr>
          <a:xfrm>
            <a:off x="1112807" y="572386"/>
            <a:ext cx="2448599" cy="1050189"/>
          </a:xfrm>
          <a:prstGeom prst="rect">
            <a:avLst/>
          </a:prstGeom>
        </p:spPr>
      </p:pic>
      <p:sp>
        <p:nvSpPr>
          <p:cNvPr id="13" name="Google Shape;117;p26">
            <a:extLst>
              <a:ext uri="{FF2B5EF4-FFF2-40B4-BE49-F238E27FC236}">
                <a16:creationId xmlns:a16="http://schemas.microsoft.com/office/drawing/2014/main" id="{01F615D9-02EC-BB59-A94D-4F3397EEDE00}"/>
              </a:ext>
            </a:extLst>
          </p:cNvPr>
          <p:cNvSpPr txBox="1"/>
          <p:nvPr/>
        </p:nvSpPr>
        <p:spPr>
          <a:xfrm>
            <a:off x="785875" y="4054277"/>
            <a:ext cx="48309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100"/>
            </a:pPr>
            <a:r>
              <a:rPr lang="es-MX" b="1">
                <a:solidFill>
                  <a:schemeClr val="bg1"/>
                </a:solidFill>
                <a:latin typeface="Montserrat SemiBold" panose="00000700000000000000" pitchFamily="2" charset="0"/>
              </a:rPr>
              <a:t>¿Por qué es adecuada ?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100"/>
            </a:pPr>
            <a:endParaRPr lang="es-MX" b="1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es-MX">
                <a:solidFill>
                  <a:schemeClr val="bg1"/>
                </a:solidFill>
                <a:latin typeface="Montserrat Light" panose="00000400000000000000" pitchFamily="2" charset="0"/>
              </a:rPr>
              <a:t>Para Ana: "Una herramienta simple que funciona .“</a:t>
            </a:r>
          </a:p>
          <a:p>
            <a:endParaRPr lang="es-MX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r>
              <a:rPr lang="es-MX">
                <a:solidFill>
                  <a:schemeClr val="bg1"/>
                </a:solidFill>
                <a:latin typeface="Montserrat Light" panose="00000400000000000000" pitchFamily="2" charset="0"/>
              </a:rPr>
              <a:t>Para Javier: "Notificaciones y aprobación desde su email o la web."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2055233" y="33"/>
            <a:ext cx="8167200" cy="2163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57" name="Google Shape;357;p36"/>
          <p:cNvCxnSpPr/>
          <p:nvPr/>
        </p:nvCxnSpPr>
        <p:spPr>
          <a:xfrm>
            <a:off x="539848" y="5820114"/>
            <a:ext cx="1092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87;p30">
            <a:extLst>
              <a:ext uri="{FF2B5EF4-FFF2-40B4-BE49-F238E27FC236}">
                <a16:creationId xmlns:a16="http://schemas.microsoft.com/office/drawing/2014/main" id="{6CB8B1F7-F4DE-3839-91B3-3968251450CD}"/>
              </a:ext>
            </a:extLst>
          </p:cNvPr>
          <p:cNvSpPr txBox="1"/>
          <p:nvPr/>
        </p:nvSpPr>
        <p:spPr>
          <a:xfrm>
            <a:off x="690220" y="415523"/>
            <a:ext cx="41558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8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Tecnologías</a:t>
            </a:r>
            <a:r>
              <a:rPr lang="en-US" sz="48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</a:p>
        </p:txBody>
      </p:sp>
      <p:pic>
        <p:nvPicPr>
          <p:cNvPr id="1026" name="Picture 2" descr="Quarkus vertical logo file reverse">
            <a:extLst>
              <a:ext uri="{FF2B5EF4-FFF2-40B4-BE49-F238E27FC236}">
                <a16:creationId xmlns:a16="http://schemas.microsoft.com/office/drawing/2014/main" id="{AF513769-0CEB-EC3C-D3DC-EA34A43F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9" y="1499972"/>
            <a:ext cx="2124378" cy="1288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penKM Logo | CompareCamp.com">
            <a:extLst>
              <a:ext uri="{FF2B5EF4-FFF2-40B4-BE49-F238E27FC236}">
                <a16:creationId xmlns:a16="http://schemas.microsoft.com/office/drawing/2014/main" id="{DD2E3010-DC87-03B9-8139-B852FE40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06" y="1455430"/>
            <a:ext cx="3350131" cy="13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original wordmark logo - Social media &amp; Logos Icons">
            <a:extLst>
              <a:ext uri="{FF2B5EF4-FFF2-40B4-BE49-F238E27FC236}">
                <a16:creationId xmlns:a16="http://schemas.microsoft.com/office/drawing/2014/main" id="{5EE84210-39FB-783B-F252-E2AA11B0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6" y="3420935"/>
            <a:ext cx="1713793" cy="17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Oracle Corporation Logo in SVG Vector or PNG File Format - Logo .wine">
            <a:extLst>
              <a:ext uri="{FF2B5EF4-FFF2-40B4-BE49-F238E27FC236}">
                <a16:creationId xmlns:a16="http://schemas.microsoft.com/office/drawing/2014/main" id="{8E56CF21-C951-4D3D-B8FA-5551FA77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91" y="1234018"/>
            <a:ext cx="2782635" cy="18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E8DE7A3-CFA2-99C3-5EBA-6769FF1B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17" y="3466130"/>
            <a:ext cx="1738786" cy="17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8" descr="Keycloak | Identity access and management software (IAM) | Yookey">
            <a:extLst>
              <a:ext uri="{FF2B5EF4-FFF2-40B4-BE49-F238E27FC236}">
                <a16:creationId xmlns:a16="http://schemas.microsoft.com/office/drawing/2014/main" id="{2F3BDD49-F0D0-DA22-511F-9CAD516ACA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SV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960053-9D15-0867-E3BD-67167E324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786" y="3466130"/>
            <a:ext cx="2782635" cy="1855089"/>
          </a:xfrm>
          <a:prstGeom prst="rect">
            <a:avLst/>
          </a:prstGeom>
        </p:spPr>
      </p:pic>
      <p:pic>
        <p:nvPicPr>
          <p:cNvPr id="1048" name="Picture 24" descr="Docker Logo PNG Transparent &amp; SVG Vector - Freebie Supply">
            <a:extLst>
              <a:ext uri="{FF2B5EF4-FFF2-40B4-BE49-F238E27FC236}">
                <a16:creationId xmlns:a16="http://schemas.microsoft.com/office/drawing/2014/main" id="{0CE1CDDF-A692-8201-11E5-D4BAF84A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51" y="3324833"/>
            <a:ext cx="2076124" cy="174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uggingFace Logo Free Download SVG, ... · LobeHub">
            <a:extLst>
              <a:ext uri="{FF2B5EF4-FFF2-40B4-BE49-F238E27FC236}">
                <a16:creationId xmlns:a16="http://schemas.microsoft.com/office/drawing/2014/main" id="{BEBEE56C-A663-B363-509F-F876E37D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66" y="1271291"/>
            <a:ext cx="1738785" cy="17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icrosoft Azure Logo, symbol, meaning, history, PNG, brand">
            <a:extLst>
              <a:ext uri="{FF2B5EF4-FFF2-40B4-BE49-F238E27FC236}">
                <a16:creationId xmlns:a16="http://schemas.microsoft.com/office/drawing/2014/main" id="{8A48BD84-310A-55FF-EA95-904047CB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29" y="3577323"/>
            <a:ext cx="2302461" cy="12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>
          <a:extLst>
            <a:ext uri="{FF2B5EF4-FFF2-40B4-BE49-F238E27FC236}">
              <a16:creationId xmlns:a16="http://schemas.microsoft.com/office/drawing/2014/main" id="{95D7D966-4C28-EAC4-C6FE-7482EB75B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>
            <a:extLst>
              <a:ext uri="{FF2B5EF4-FFF2-40B4-BE49-F238E27FC236}">
                <a16:creationId xmlns:a16="http://schemas.microsoft.com/office/drawing/2014/main" id="{7D7CF315-3841-0F24-301B-8C82F4DA9ACE}"/>
              </a:ext>
            </a:extLst>
          </p:cNvPr>
          <p:cNvSpPr/>
          <p:nvPr/>
        </p:nvSpPr>
        <p:spPr>
          <a:xfrm>
            <a:off x="2055233" y="33"/>
            <a:ext cx="8167200" cy="2163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57" name="Google Shape;357;p36">
            <a:extLst>
              <a:ext uri="{FF2B5EF4-FFF2-40B4-BE49-F238E27FC236}">
                <a16:creationId xmlns:a16="http://schemas.microsoft.com/office/drawing/2014/main" id="{6E374BBE-6687-BD3D-8CEE-BB10788B2FD7}"/>
              </a:ext>
            </a:extLst>
          </p:cNvPr>
          <p:cNvCxnSpPr/>
          <p:nvPr/>
        </p:nvCxnSpPr>
        <p:spPr>
          <a:xfrm>
            <a:off x="539848" y="5820114"/>
            <a:ext cx="1092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18" descr="Keycloak | Identity access and management software (IAM) | Yookey">
            <a:extLst>
              <a:ext uri="{FF2B5EF4-FFF2-40B4-BE49-F238E27FC236}">
                <a16:creationId xmlns:a16="http://schemas.microsoft.com/office/drawing/2014/main" id="{220402DF-4BCF-1E01-F167-6432EF5B0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SV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0BC802-5C99-4102-03D5-E449B904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0" r="12926"/>
          <a:stretch>
            <a:fillRect/>
          </a:stretch>
        </p:blipFill>
        <p:spPr>
          <a:xfrm>
            <a:off x="690220" y="1725330"/>
            <a:ext cx="10177272" cy="3407340"/>
          </a:xfrm>
          <a:prstGeom prst="rect">
            <a:avLst/>
          </a:prstGeom>
        </p:spPr>
      </p:pic>
      <p:sp>
        <p:nvSpPr>
          <p:cNvPr id="4" name="Google Shape;187;p30">
            <a:extLst>
              <a:ext uri="{FF2B5EF4-FFF2-40B4-BE49-F238E27FC236}">
                <a16:creationId xmlns:a16="http://schemas.microsoft.com/office/drawing/2014/main" id="{271DCCAB-B56A-18A8-347E-32E829252A76}"/>
              </a:ext>
            </a:extLst>
          </p:cNvPr>
          <p:cNvSpPr txBox="1"/>
          <p:nvPr/>
        </p:nvSpPr>
        <p:spPr>
          <a:xfrm>
            <a:off x="690220" y="415523"/>
            <a:ext cx="913043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8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Modelo de </a:t>
            </a:r>
            <a:r>
              <a:rPr lang="en-US" sz="48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componentes</a:t>
            </a:r>
            <a:endParaRPr lang="en-US" sz="48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6576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1FAAA20-545B-D909-7DB7-FDB61D0D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>
            <a:extLst>
              <a:ext uri="{FF2B5EF4-FFF2-40B4-BE49-F238E27FC236}">
                <a16:creationId xmlns:a16="http://schemas.microsoft.com/office/drawing/2014/main" id="{3682C88F-0459-D0E2-7946-0F6234557818}"/>
              </a:ext>
            </a:extLst>
          </p:cNvPr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2A31B31-92B9-62F1-EFD8-54E85DAC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5" y="1193244"/>
            <a:ext cx="8536170" cy="55209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626FEF-3642-1C47-1929-D2F0E479F4D2}"/>
              </a:ext>
            </a:extLst>
          </p:cNvPr>
          <p:cNvSpPr txBox="1"/>
          <p:nvPr/>
        </p:nvSpPr>
        <p:spPr>
          <a:xfrm>
            <a:off x="677241" y="403063"/>
            <a:ext cx="7747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BASE DE DATOS</a:t>
            </a:r>
            <a:endParaRPr lang="es-SV" sz="3600"/>
          </a:p>
        </p:txBody>
      </p:sp>
    </p:spTree>
    <p:extLst>
      <p:ext uri="{BB962C8B-B14F-4D97-AF65-F5344CB8AC3E}">
        <p14:creationId xmlns:p14="http://schemas.microsoft.com/office/powerpoint/2010/main" val="240713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23" title="MOSAICO.png"/>
          <p:cNvPicPr preferRelativeResize="0"/>
          <p:nvPr/>
        </p:nvPicPr>
        <p:blipFill rotWithShape="1">
          <a:blip r:embed="rId3">
            <a:alphaModFix/>
          </a:blip>
          <a:srcRect t="17736" b="17743"/>
          <a:stretch/>
        </p:blipFill>
        <p:spPr>
          <a:xfrm>
            <a:off x="101500" y="1109437"/>
            <a:ext cx="11988998" cy="43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3"/>
          <p:cNvSpPr txBox="1"/>
          <p:nvPr/>
        </p:nvSpPr>
        <p:spPr>
          <a:xfrm>
            <a:off x="259900" y="5460600"/>
            <a:ext cx="43122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3100" err="1">
                <a:solidFill>
                  <a:schemeClr val="lt1"/>
                </a:solidFill>
                <a:latin typeface="Montserrat"/>
                <a:ea typeface="Montserrat ExtraBold"/>
                <a:cs typeface="Montserrat ExtraBold"/>
                <a:sym typeface="Montserrat"/>
              </a:rPr>
              <a:t>Demostración</a:t>
            </a:r>
            <a:endParaRPr sz="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/>
        </p:nvSpPr>
        <p:spPr>
          <a:xfrm>
            <a:off x="756425" y="1125500"/>
            <a:ext cx="4972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40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Retos</a:t>
            </a:r>
            <a:r>
              <a:rPr lang="en-US" sz="40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2424874" y="2757463"/>
            <a:ext cx="3040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Principales</a:t>
            </a:r>
            <a:r>
              <a:rPr lang="en-US" sz="12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2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problemas</a:t>
            </a:r>
            <a:r>
              <a:rPr lang="en-US" sz="120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2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encontrados</a:t>
            </a: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2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2424887" y="4579900"/>
            <a:ext cx="18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Diseño</a:t>
            </a: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/</a:t>
            </a:r>
            <a:r>
              <a:rPr lang="en-US" sz="1200" i="0" u="none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tecnología</a:t>
            </a: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2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7997000" y="2757450"/>
            <a:ext cx="170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Justificacion</a:t>
            </a: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2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7997000" y="4579900"/>
            <a:ext cx="156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Aprendizaje</a:t>
            </a: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2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>
            <a:off x="6407912" y="2206587"/>
            <a:ext cx="4668900" cy="0"/>
          </a:xfrm>
          <a:prstGeom prst="straightConnector1">
            <a:avLst/>
          </a:prstGeom>
          <a:noFill/>
          <a:ln w="9525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" name="Marcador de posición de imagen 2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564CA8C3-F84C-645B-56A7-2D4BDCF0287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39" r="7839"/>
          <a:stretch>
            <a:fillRect/>
          </a:stretch>
        </p:blipFill>
        <p:spPr>
          <a:xfrm>
            <a:off x="855663" y="2757488"/>
            <a:ext cx="1455737" cy="1150937"/>
          </a:xfrm>
          <a:prstGeom prst="roundRect">
            <a:avLst>
              <a:gd name="adj" fmla="val 16667"/>
            </a:avLst>
          </a:prstGeom>
        </p:spPr>
      </p:pic>
      <p:pic>
        <p:nvPicPr>
          <p:cNvPr id="5" name="Marcador de posición de imagen 4" descr="Plano de una casa residencial">
            <a:extLst>
              <a:ext uri="{FF2B5EF4-FFF2-40B4-BE49-F238E27FC236}">
                <a16:creationId xmlns:a16="http://schemas.microsoft.com/office/drawing/2014/main" id="{1D1209AD-B5FF-0131-1E16-E13726BE1C3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7723" r="7723"/>
          <a:stretch/>
        </p:blipFill>
        <p:spPr>
          <a:xfrm>
            <a:off x="855663" y="4579938"/>
            <a:ext cx="1455737" cy="1152525"/>
          </a:xfrm>
          <a:prstGeom prst="roundRect">
            <a:avLst>
              <a:gd name="adj" fmla="val 16667"/>
            </a:avLst>
          </a:prstGeom>
        </p:spPr>
      </p:pic>
      <p:pic>
        <p:nvPicPr>
          <p:cNvPr id="7" name="Marcador de posición de imagen 6" descr="Una balanza digital usando círculos">
            <a:extLst>
              <a:ext uri="{FF2B5EF4-FFF2-40B4-BE49-F238E27FC236}">
                <a16:creationId xmlns:a16="http://schemas.microsoft.com/office/drawing/2014/main" id="{AB7E565B-2944-8E6C-E9BB-57A943B2879C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6"/>
          <a:srcRect l="11762" r="11762"/>
          <a:stretch>
            <a:fillRect/>
          </a:stretch>
        </p:blipFill>
        <p:spPr>
          <a:xfrm>
            <a:off x="6410325" y="2757488"/>
            <a:ext cx="1455738" cy="1150937"/>
          </a:xfrm>
          <a:prstGeom prst="roundRect">
            <a:avLst>
              <a:gd name="adj" fmla="val 16667"/>
            </a:avLst>
          </a:prstGeom>
        </p:spPr>
      </p:pic>
      <p:pic>
        <p:nvPicPr>
          <p:cNvPr id="9" name="Marcador de posición de imagen 8" descr="Jugador de baloncesto driblando con la pelota en la pista">
            <a:extLst>
              <a:ext uri="{FF2B5EF4-FFF2-40B4-BE49-F238E27FC236}">
                <a16:creationId xmlns:a16="http://schemas.microsoft.com/office/drawing/2014/main" id="{4F6FB11D-C3D0-A991-2204-892307142D31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7"/>
          <a:srcRect l="7889" r="7889"/>
          <a:stretch>
            <a:fillRect/>
          </a:stretch>
        </p:blipFill>
        <p:spPr>
          <a:xfrm>
            <a:off x="6410325" y="4579938"/>
            <a:ext cx="1455738" cy="1152525"/>
          </a:xfrm>
          <a:prstGeom prst="roundRect">
            <a:avLst>
              <a:gd name="adj" fmla="val 16667"/>
            </a:avLst>
          </a:prstGeom>
        </p:spPr>
      </p:pic>
      <p:pic>
        <p:nvPicPr>
          <p:cNvPr id="348" name="Google Shape;348;p35" title="datumredsoft-horizontal-logo-revers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mpany Profile Color">
      <a:dk1>
        <a:srgbClr val="000000"/>
      </a:dk1>
      <a:lt1>
        <a:srgbClr val="FFFFFF"/>
      </a:lt1>
      <a:dk2>
        <a:srgbClr val="AAFF03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FD38B855541940A9BEA7A050A13CAB" ma:contentTypeVersion="15" ma:contentTypeDescription="Crear nuevo documento." ma:contentTypeScope="" ma:versionID="a17dd532d77763ec6738a583ca1d225f">
  <xsd:schema xmlns:xsd="http://www.w3.org/2001/XMLSchema" xmlns:xs="http://www.w3.org/2001/XMLSchema" xmlns:p="http://schemas.microsoft.com/office/2006/metadata/properties" xmlns:ns3="fad92c16-635e-4a14-b5ac-3be3600e48a7" xmlns:ns4="5250fadd-ec3f-42df-a6b4-1882a4c2720e" targetNamespace="http://schemas.microsoft.com/office/2006/metadata/properties" ma:root="true" ma:fieldsID="5d8cb8079903a4d21ab9e3a065031bd5" ns3:_="" ns4:_="">
    <xsd:import namespace="fad92c16-635e-4a14-b5ac-3be3600e48a7"/>
    <xsd:import namespace="5250fadd-ec3f-42df-a6b4-1882a4c272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92c16-635e-4a14-b5ac-3be3600e48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0fadd-ec3f-42df-a6b4-1882a4c2720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d92c16-635e-4a14-b5ac-3be3600e48a7" xsi:nil="true"/>
  </documentManagement>
</p:properties>
</file>

<file path=customXml/itemProps1.xml><?xml version="1.0" encoding="utf-8"?>
<ds:datastoreItem xmlns:ds="http://schemas.openxmlformats.org/officeDocument/2006/customXml" ds:itemID="{00D89B0B-9705-48D8-A646-B29BB71BB1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93E396-09A4-46C6-A269-7C573BB60548}">
  <ds:schemaRefs>
    <ds:schemaRef ds:uri="5250fadd-ec3f-42df-a6b4-1882a4c2720e"/>
    <ds:schemaRef ds:uri="fad92c16-635e-4a14-b5ac-3be3600e48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5F21B9-B00F-498F-94C9-BE28FFADE1C4}">
  <ds:schemaRefs>
    <ds:schemaRef ds:uri="5250fadd-ec3f-42df-a6b4-1882a4c2720e"/>
    <ds:schemaRef ds:uri="fad92c16-635e-4a14-b5ac-3be3600e48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Panorámica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Montserrat ExtraBold</vt:lpstr>
      <vt:lpstr>Montserrat SemiBold</vt:lpstr>
      <vt:lpstr>Montserrat</vt:lpstr>
      <vt:lpstr>Inter Tight ExtraBold</vt:lpstr>
      <vt:lpstr>Montserrat Medium</vt:lpstr>
      <vt:lpstr>Inter Tight Medium</vt:lpstr>
      <vt:lpstr>Arial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celso 9520</dc:creator>
  <cp:lastModifiedBy>Celso Abraham Garc�a C�ceres</cp:lastModifiedBy>
  <cp:revision>24</cp:revision>
  <dcterms:modified xsi:type="dcterms:W3CDTF">2025-11-06T15:45:32Z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0x01010081FD38B855541940A9BEA7A050A13CAB</vt:lpwstr>
  </property>
</Properties>
</file>